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0" r:id="rId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pPr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09/07/2018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# 22</a:t>
            </a:r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07 - 06 -2018</a:t>
            </a:r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22 2018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1928794" y="1357297"/>
          <a:ext cx="5000661" cy="5500704"/>
        </p:xfrm>
        <a:graphic>
          <a:graphicData uri="http://schemas.openxmlformats.org/drawingml/2006/table">
            <a:tbl>
              <a:tblPr/>
              <a:tblGrid>
                <a:gridCol w="2814579"/>
                <a:gridCol w="728694"/>
                <a:gridCol w="728694"/>
                <a:gridCol w="728694"/>
              </a:tblGrid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 dirty="0">
                          <a:latin typeface="Arial"/>
                        </a:rPr>
                        <a:t>SUBDIRECCION DE CONTROL Y PREVENCION DE ENFERMEDADES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800" b="0" i="0" u="none" strike="noStrike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3346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22-2018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60648"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Padecimiento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2018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2017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9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Variación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113,227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124,014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-8.70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 dirty="0" smtClean="0">
                          <a:latin typeface="Arial"/>
                        </a:rPr>
                        <a:t>Enfermedades diarreicas agudas**</a:t>
                      </a:r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24,923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24,218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2.91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5821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19,005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19,319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-1.63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6,784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7,634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-11.13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6,384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5,079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25.69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6,217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5,535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12.32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5,736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5,416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5.91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Enfermedad de Transmisión Sexual 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2,547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2,134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19.35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2,297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3,199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-28.20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1,239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1,389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-10.80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1,032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1,114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-7.36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1,015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1,061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-4.34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Diabetes mellitus (ambas) ****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808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909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-11.11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539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718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-24.93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505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752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-32.85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441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428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3.04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364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319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14.11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46045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347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430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-19.30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260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362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-28.18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648">
                <a:tc>
                  <a:txBody>
                    <a:bodyPr/>
                    <a:lstStyle/>
                    <a:p>
                      <a:pPr algn="l" fontAlgn="b"/>
                      <a:r>
                        <a:rPr lang="es-MX" sz="8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Arial"/>
                        </a:rPr>
                        <a:t>198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 dirty="0">
                          <a:latin typeface="Arial"/>
                        </a:rPr>
                        <a:t>246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0" i="0" u="none" strike="noStrike">
                          <a:latin typeface="Calibri"/>
                        </a:rPr>
                        <a:t>-19.51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346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198,497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210,523</a:t>
                      </a:r>
                    </a:p>
                  </a:txBody>
                  <a:tcPr marL="5549" marR="5549" marT="5549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MX" sz="800" b="1" i="0" u="none" strike="noStrike">
                          <a:latin typeface="Calibri"/>
                        </a:rPr>
                        <a:t>-5.71</a:t>
                      </a:r>
                    </a:p>
                  </a:txBody>
                  <a:tcPr marL="5549" marR="5549" marT="55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Subdirección de Prevención y Control de Enfermedades. Secretaría de Salud. B.C.S.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41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207857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27635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5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**** Incluye diabetes mellitus tipo 1 y 2.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7635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800" b="0" i="0" u="none" strike="noStrike" dirty="0">
                        <a:latin typeface="Arial"/>
                      </a:endParaRP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2413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549" marR="5549" marT="55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22</a:t>
            </a:r>
            <a:r>
              <a:rPr kumimoji="0" lang="es-MX" sz="1100" b="0" i="0" u="none" strike="noStrike" kern="1200" cap="none" spc="0" normalizeH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</a:t>
            </a:r>
            <a:r>
              <a:rPr kumimoji="0" lang="es-MX" sz="11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571612"/>
            <a:ext cx="5876938" cy="5097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126</TotalTime>
  <Words>362</Words>
  <Application>Microsoft Office PowerPoint</Application>
  <PresentationFormat>Presentación en pantalla (4:3)</PresentationFormat>
  <Paragraphs>114</Paragraphs>
  <Slides>3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4" baseType="lpstr">
      <vt:lpstr>Tema de Office</vt:lpstr>
      <vt:lpstr>B.C.S.  PANORAMA EPIDEMIOLOGICO 2018</vt:lpstr>
      <vt:lpstr>MORBILIDAD GENERAL 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33</cp:revision>
  <dcterms:created xsi:type="dcterms:W3CDTF">2018-06-06T16:56:21Z</dcterms:created>
  <dcterms:modified xsi:type="dcterms:W3CDTF">2018-07-09T15:10:26Z</dcterms:modified>
</cp:coreProperties>
</file>